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304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262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396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01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593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247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497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406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986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281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419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1C043-D449-BB40-9334-B446B17252CE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26589-E26D-184C-A2B5-BB41674105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422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FiWpkhi-EpE&amp;feature=player_embedded" TargetMode="External"/><Relationship Id="rId3" Type="http://schemas.openxmlformats.org/officeDocument/2006/relationships/hyperlink" Target="http://ideasfortechnology.blogspot.com/" TargetMode="External"/><Relationship Id="rId7" Type="http://schemas.openxmlformats.org/officeDocument/2006/relationships/hyperlink" Target="http://ocelotproject.wikispaces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voki.com" TargetMode="Externa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hyperlink" Target="http://www.wordle.ne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list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58271" y="134470"/>
            <a:ext cx="8898964" cy="1030941"/>
          </a:xfrm>
          <a:prstGeom prst="roundRect">
            <a:avLst>
              <a:gd name="adj" fmla="val 923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 shot 2011-03-22 at 4.56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753" y="189878"/>
            <a:ext cx="3526119" cy="8891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8352" y="463175"/>
            <a:ext cx="4205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http://ideasfortechnology.blogspot.com/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52849" y="1389536"/>
            <a:ext cx="3443941" cy="2808941"/>
            <a:chOff x="552849" y="1389536"/>
            <a:chExt cx="3443941" cy="2808941"/>
          </a:xfrm>
        </p:grpSpPr>
        <p:sp>
          <p:nvSpPr>
            <p:cNvPr id="12" name="Rounded Rectangle 11"/>
            <p:cNvSpPr/>
            <p:nvPr/>
          </p:nvSpPr>
          <p:spPr>
            <a:xfrm>
              <a:off x="552849" y="1389536"/>
              <a:ext cx="3443941" cy="280894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Screen shot 2011-03-22 at 4.57.20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6970" y="1538949"/>
              <a:ext cx="1914816" cy="250264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711850" y="1456768"/>
              <a:ext cx="115791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Making a </a:t>
              </a:r>
              <a:r>
                <a:rPr lang="en-US" sz="1200" dirty="0" err="1" smtClean="0"/>
                <a:t>Voki</a:t>
              </a:r>
              <a:r>
                <a:rPr lang="en-US" sz="1200" dirty="0" smtClean="0"/>
                <a:t> </a:t>
              </a:r>
            </a:p>
            <a:p>
              <a:r>
                <a:rPr lang="en-US" sz="1200" dirty="0" smtClean="0"/>
                <a:t>Using an avatar</a:t>
              </a:r>
            </a:p>
            <a:p>
              <a:endParaRPr lang="en-US" sz="1200" dirty="0"/>
            </a:p>
            <a:p>
              <a:r>
                <a:rPr lang="en-US" sz="1200" dirty="0" smtClean="0">
                  <a:hlinkClick r:id="rId5"/>
                </a:rPr>
                <a:t>www.voki.com</a:t>
              </a:r>
              <a:r>
                <a:rPr lang="en-US" sz="1200" dirty="0" smtClean="0"/>
                <a:t> </a:t>
              </a:r>
            </a:p>
            <a:p>
              <a:endParaRPr lang="en-US" sz="1200" dirty="0"/>
            </a:p>
            <a:p>
              <a:endParaRPr lang="en-US" sz="1200" dirty="0" smtClean="0"/>
            </a:p>
            <a:p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07753" y="1399437"/>
            <a:ext cx="4449482" cy="3921359"/>
            <a:chOff x="4507753" y="1399437"/>
            <a:chExt cx="4449482" cy="3921359"/>
          </a:xfrm>
        </p:grpSpPr>
        <p:sp>
          <p:nvSpPr>
            <p:cNvPr id="13" name="Rounded Rectangle 12"/>
            <p:cNvSpPr/>
            <p:nvPr/>
          </p:nvSpPr>
          <p:spPr>
            <a:xfrm>
              <a:off x="4507753" y="1399437"/>
              <a:ext cx="4449482" cy="3921359"/>
            </a:xfrm>
            <a:prstGeom prst="roundRect">
              <a:avLst>
                <a:gd name="adj" fmla="val 923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Screen shot 2011-03-22 at 4.58.11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08751" y="1576304"/>
              <a:ext cx="3105483" cy="187138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708751" y="3566469"/>
              <a:ext cx="3105483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A Science project</a:t>
              </a:r>
            </a:p>
            <a:p>
              <a:endParaRPr lang="en-US" sz="1200" dirty="0"/>
            </a:p>
            <a:p>
              <a:r>
                <a:rPr lang="en-US" sz="1200" dirty="0" smtClean="0"/>
                <a:t>This project was made using </a:t>
              </a:r>
            </a:p>
            <a:p>
              <a:r>
                <a:rPr lang="en-US" sz="1200" dirty="0" smtClean="0"/>
                <a:t>VOKIS</a:t>
              </a:r>
              <a:endParaRPr lang="en-US" sz="1200" dirty="0"/>
            </a:p>
            <a:p>
              <a:r>
                <a:rPr lang="en-US" sz="1200" dirty="0" smtClean="0"/>
                <a:t>XTRANORMAL</a:t>
              </a:r>
            </a:p>
            <a:p>
              <a:r>
                <a:rPr lang="en-US" sz="1200" dirty="0" smtClean="0"/>
                <a:t>YOUTUBE</a:t>
              </a:r>
            </a:p>
            <a:p>
              <a:r>
                <a:rPr lang="en-US" sz="1200" dirty="0" smtClean="0"/>
                <a:t>IMOVIE</a:t>
              </a:r>
            </a:p>
            <a:p>
              <a:r>
                <a:rPr lang="en-US" sz="1200" dirty="0" smtClean="0"/>
                <a:t>WIKISPACES</a:t>
              </a:r>
            </a:p>
            <a:p>
              <a:r>
                <a:rPr lang="en-US" sz="1200" dirty="0" smtClean="0"/>
                <a:t>POWER POINT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09766" y="3566469"/>
              <a:ext cx="25474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hlinkClick r:id="rId7"/>
                </a:rPr>
                <a:t>http://ocelotproject.wikispaces.com/</a:t>
              </a:r>
              <a:r>
                <a:rPr lang="en-US" sz="1200" dirty="0" smtClean="0"/>
                <a:t> 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21823" y="4273187"/>
              <a:ext cx="21216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hlinkClick r:id="rId8"/>
                </a:rPr>
                <a:t>The YOUTUBE Video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70753" y="4489814"/>
            <a:ext cx="3443941" cy="2071090"/>
            <a:chOff x="552849" y="1389536"/>
            <a:chExt cx="3443941" cy="2808941"/>
          </a:xfrm>
        </p:grpSpPr>
        <p:sp>
          <p:nvSpPr>
            <p:cNvPr id="18" name="Rounded Rectangle 17"/>
            <p:cNvSpPr/>
            <p:nvPr/>
          </p:nvSpPr>
          <p:spPr>
            <a:xfrm>
              <a:off x="552849" y="1389536"/>
              <a:ext cx="3443941" cy="280894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11850" y="1456769"/>
              <a:ext cx="1157915" cy="1627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Using words</a:t>
              </a:r>
            </a:p>
            <a:p>
              <a:endParaRPr lang="en-US" sz="1200" dirty="0"/>
            </a:p>
            <a:p>
              <a:pPr algn="ctr"/>
              <a:r>
                <a:rPr lang="en-US" sz="1200" dirty="0" smtClean="0"/>
                <a:t>     WORDLE</a:t>
              </a:r>
            </a:p>
            <a:p>
              <a:endParaRPr lang="en-US" sz="1200" dirty="0"/>
            </a:p>
            <a:p>
              <a:endParaRPr lang="en-US" sz="1200" dirty="0" smtClean="0"/>
            </a:p>
            <a:p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8910" y="3000994"/>
              <a:ext cx="3033030" cy="626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  <a:p>
              <a:pPr algn="ctr"/>
              <a:r>
                <a:rPr lang="en-US" sz="1200" dirty="0" smtClean="0"/>
                <a:t>  </a:t>
              </a:r>
              <a:r>
                <a:rPr lang="en-US" sz="1200" dirty="0" smtClean="0">
                  <a:hlinkClick r:id="rId9"/>
                </a:rPr>
                <a:t>www.wordle.net</a:t>
              </a:r>
              <a:r>
                <a:rPr lang="en-US" sz="1200" dirty="0" smtClean="0"/>
                <a:t> </a:t>
              </a:r>
            </a:p>
          </p:txBody>
        </p:sp>
      </p:grpSp>
      <p:pic>
        <p:nvPicPr>
          <p:cNvPr id="21" name="Picture 20" descr="Screen shot 2011-03-22 at 5.10.01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167" y="4674118"/>
            <a:ext cx="1860148" cy="1065597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4370294" y="5739715"/>
            <a:ext cx="44898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70294" y="5936941"/>
            <a:ext cx="44898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370294" y="6134167"/>
            <a:ext cx="44898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370294" y="6331393"/>
            <a:ext cx="44898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899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19529" y="209175"/>
            <a:ext cx="4997824" cy="3541059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Screen shot 2011-03-22 at 5.16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23" y="381000"/>
            <a:ext cx="4259140" cy="3249705"/>
          </a:xfrm>
          <a:prstGeom prst="rect">
            <a:avLst/>
          </a:prstGeom>
        </p:spPr>
      </p:pic>
      <p:pic>
        <p:nvPicPr>
          <p:cNvPr id="3" name="Picture 2" descr="Screen shot 2011-03-22 at 5.17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23" y="4527884"/>
            <a:ext cx="4564530" cy="151617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289177" y="2377951"/>
            <a:ext cx="3399118" cy="591678"/>
            <a:chOff x="4370294" y="5739715"/>
            <a:chExt cx="4489824" cy="59167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370294" y="5739715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4370294" y="5936941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370294" y="6134167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370294" y="6331393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289177" y="5007595"/>
            <a:ext cx="3399118" cy="591678"/>
            <a:chOff x="4370294" y="5739715"/>
            <a:chExt cx="4489824" cy="59167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4370294" y="5739715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370294" y="5936941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370294" y="6134167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370294" y="6331393"/>
              <a:ext cx="44898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860177" y="6125883"/>
            <a:ext cx="1785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www.flisti.com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119529" y="4049053"/>
            <a:ext cx="4997824" cy="2624477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2375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40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Paperella Language Solutions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Valeria Palladino</dc:creator>
  <cp:lastModifiedBy>Vpalladino</cp:lastModifiedBy>
  <cp:revision>3</cp:revision>
  <dcterms:created xsi:type="dcterms:W3CDTF">2011-03-22T22:55:39Z</dcterms:created>
  <dcterms:modified xsi:type="dcterms:W3CDTF">2011-03-24T14:48:16Z</dcterms:modified>
</cp:coreProperties>
</file>